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7" r:id="rId3"/>
    <p:sldId id="261" r:id="rId4"/>
    <p:sldId id="258" r:id="rId5"/>
    <p:sldId id="259" r:id="rId6"/>
    <p:sldId id="260"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1" d="100"/>
          <a:sy n="101" d="100"/>
        </p:scale>
        <p:origin x="-264" y="-12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CF0D6413-C8B1-469B-90A4-171AE9F1C9FE}" type="datetimeFigureOut">
              <a:rPr lang="en-US" smtClean="0"/>
              <a:t>11/26/2014</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EFF77B47-26DF-4B14-AFEA-C23DFF9D1664}" type="slidenum">
              <a:rPr lang="en-US" smtClean="0"/>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F0D6413-C8B1-469B-90A4-171AE9F1C9FE}" type="datetimeFigureOut">
              <a:rPr lang="en-US" smtClean="0"/>
              <a:t>11/26/2014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FF77B47-26DF-4B14-AFEA-C23DFF9D166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F0D6413-C8B1-469B-90A4-171AE9F1C9FE}" type="datetimeFigureOut">
              <a:rPr lang="en-US" smtClean="0"/>
              <a:t>11/26/2014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FF77B47-26DF-4B14-AFEA-C23DFF9D166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F0D6413-C8B1-469B-90A4-171AE9F1C9FE}" type="datetimeFigureOut">
              <a:rPr lang="en-US" smtClean="0"/>
              <a:t>11/26/2014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FF77B47-26DF-4B14-AFEA-C23DFF9D166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CF0D6413-C8B1-469B-90A4-171AE9F1C9FE}" type="datetimeFigureOut">
              <a:rPr lang="en-US" smtClean="0"/>
              <a:t>11/26/2014</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EFF77B47-26DF-4B14-AFEA-C23DFF9D1664}" type="slidenum">
              <a:rPr lang="en-US" smtClean="0"/>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F0D6413-C8B1-469B-90A4-171AE9F1C9FE}" type="datetimeFigureOut">
              <a:rPr lang="en-US" smtClean="0"/>
              <a:t>11/26/2014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EFF77B47-26DF-4B14-AFEA-C23DFF9D1664}" type="slidenum">
              <a:rPr lang="en-US" smtClean="0"/>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F0D6413-C8B1-469B-90A4-171AE9F1C9FE}" type="datetimeFigureOut">
              <a:rPr lang="en-US" smtClean="0"/>
              <a:t>11/26/2014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EFF77B47-26DF-4B14-AFEA-C23DFF9D166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CF0D6413-C8B1-469B-90A4-171AE9F1C9FE}" type="datetimeFigureOut">
              <a:rPr lang="en-US" smtClean="0"/>
              <a:t>11/26/2014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EFF77B47-26DF-4B14-AFEA-C23DFF9D1664}" type="slidenum">
              <a:rPr lang="en-US" smtClean="0"/>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CF0D6413-C8B1-469B-90A4-171AE9F1C9FE}" type="datetimeFigureOut">
              <a:rPr lang="en-US" smtClean="0"/>
              <a:t>11/26/2014</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EFF77B47-26DF-4B14-AFEA-C23DFF9D166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CF0D6413-C8B1-469B-90A4-171AE9F1C9FE}" type="datetimeFigureOut">
              <a:rPr lang="en-US" smtClean="0"/>
              <a:t>11/26/2014</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EFF77B47-26DF-4B14-AFEA-C23DFF9D1664}" type="slidenum">
              <a:rPr lang="en-US" smtClean="0"/>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CF0D6413-C8B1-469B-90A4-171AE9F1C9FE}" type="datetimeFigureOut">
              <a:rPr lang="en-US" smtClean="0"/>
              <a:t>11/26/2014</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EFF77B47-26DF-4B14-AFEA-C23DFF9D1664}" type="slidenum">
              <a:rPr lang="en-US" smtClean="0"/>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CF0D6413-C8B1-469B-90A4-171AE9F1C9FE}" type="datetimeFigureOut">
              <a:rPr lang="en-US" smtClean="0"/>
              <a:t>11/26/2014</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EFF77B47-26DF-4B14-AFEA-C23DFF9D1664}" type="slidenum">
              <a:rPr lang="en-US" smtClean="0"/>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Seeds Of Hope</a:t>
            </a:r>
            <a:endParaRPr lang="en-US" dirty="0"/>
          </a:p>
        </p:txBody>
      </p:sp>
      <p:sp>
        <p:nvSpPr>
          <p:cNvPr id="3" name="Subtitle 2"/>
          <p:cNvSpPr>
            <a:spLocks noGrp="1"/>
          </p:cNvSpPr>
          <p:nvPr>
            <p:ph type="subTitle" idx="1"/>
          </p:nvPr>
        </p:nvSpPr>
        <p:spPr/>
        <p:txBody>
          <a:bodyPr/>
          <a:lstStyle/>
          <a:p>
            <a:r>
              <a:rPr lang="en-US" dirty="0" err="1" smtClean="0"/>
              <a:t>Brenden</a:t>
            </a:r>
            <a:r>
              <a:rPr lang="en-US" dirty="0" smtClean="0"/>
              <a:t> Stanford</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838200"/>
            <a:ext cx="3381375" cy="4762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7648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normAutofit/>
          </a:bodyPr>
          <a:lstStyle/>
          <a:p>
            <a:r>
              <a:rPr lang="en-US" dirty="0" smtClean="0"/>
              <a:t>Seeds Of Hope is a story about a 14 year old girl who is making the journey to California with her family. Her and her family are sailing around South America to reach California. They run into many obstacles and find themselves in hard situations at times. They eventually get to California where they soon find out its not as glorious as it has been portrayed.</a:t>
            </a:r>
            <a:endParaRPr lang="en-US" dirty="0"/>
          </a:p>
        </p:txBody>
      </p:sp>
    </p:spTree>
    <p:extLst>
      <p:ext uri="{BB962C8B-B14F-4D97-AF65-F5344CB8AC3E}">
        <p14:creationId xmlns:p14="http://schemas.microsoft.com/office/powerpoint/2010/main" val="3893410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Author</a:t>
            </a:r>
            <a:endParaRPr lang="en-US" dirty="0"/>
          </a:p>
        </p:txBody>
      </p:sp>
      <p:sp>
        <p:nvSpPr>
          <p:cNvPr id="3" name="Content Placeholder 2"/>
          <p:cNvSpPr>
            <a:spLocks noGrp="1"/>
          </p:cNvSpPr>
          <p:nvPr>
            <p:ph idx="1"/>
          </p:nvPr>
        </p:nvSpPr>
        <p:spPr/>
        <p:txBody>
          <a:bodyPr/>
          <a:lstStyle/>
          <a:p>
            <a:r>
              <a:rPr lang="en-US" dirty="0" smtClean="0"/>
              <a:t>Seeds of Hope is </a:t>
            </a:r>
            <a:r>
              <a:rPr lang="en-US" dirty="0" err="1" smtClean="0"/>
              <a:t>Kristiana</a:t>
            </a:r>
            <a:r>
              <a:rPr lang="en-US" dirty="0" smtClean="0"/>
              <a:t> Gregory’s fourth title in the Dear America series. She loves to write about the historic West, especially about the people who moved there to start new lives. </a:t>
            </a:r>
            <a:endParaRPr lang="en-US" dirty="0"/>
          </a:p>
        </p:txBody>
      </p:sp>
    </p:spTree>
    <p:extLst>
      <p:ext uri="{BB962C8B-B14F-4D97-AF65-F5344CB8AC3E}">
        <p14:creationId xmlns:p14="http://schemas.microsoft.com/office/powerpoint/2010/main" val="12463548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Learning Strategy: Story Authenticity </a:t>
            </a:r>
            <a:endParaRPr lang="en-US" dirty="0"/>
          </a:p>
        </p:txBody>
      </p:sp>
      <p:sp>
        <p:nvSpPr>
          <p:cNvPr id="3" name="Content Placeholder 2"/>
          <p:cNvSpPr>
            <a:spLocks noGrp="1"/>
          </p:cNvSpPr>
          <p:nvPr>
            <p:ph idx="1"/>
          </p:nvPr>
        </p:nvSpPr>
        <p:spPr/>
        <p:txBody>
          <a:bodyPr/>
          <a:lstStyle/>
          <a:p>
            <a:r>
              <a:rPr lang="en-US" dirty="0" smtClean="0"/>
              <a:t>Is the story accurate and authentic in historical detail?</a:t>
            </a:r>
          </a:p>
          <a:p>
            <a:pPr lvl="1"/>
            <a:r>
              <a:rPr lang="en-US" dirty="0" smtClean="0"/>
              <a:t>President James Polk addressed Congress on December 5, 1848, he made statements that electrified Americans</a:t>
            </a:r>
          </a:p>
          <a:p>
            <a:pPr lvl="1"/>
            <a:r>
              <a:rPr lang="en-US" dirty="0" smtClean="0"/>
              <a:t>Trade routes </a:t>
            </a:r>
          </a:p>
          <a:p>
            <a:pPr lvl="1"/>
            <a:r>
              <a:rPr lang="en-US" dirty="0" smtClean="0"/>
              <a:t>Language: “Yankee cut their hair off,” Rosita said. “To shame those poor boys.”</a:t>
            </a:r>
            <a:endParaRPr lang="en-US" dirty="0"/>
          </a:p>
        </p:txBody>
      </p:sp>
    </p:spTree>
    <p:extLst>
      <p:ext uri="{BB962C8B-B14F-4D97-AF65-F5344CB8AC3E}">
        <p14:creationId xmlns:p14="http://schemas.microsoft.com/office/powerpoint/2010/main" val="862497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Learning Strategy: Story Bias </a:t>
            </a:r>
            <a:endParaRPr lang="en-US" dirty="0"/>
          </a:p>
        </p:txBody>
      </p:sp>
      <p:sp>
        <p:nvSpPr>
          <p:cNvPr id="3" name="Content Placeholder 2"/>
          <p:cNvSpPr>
            <a:spLocks noGrp="1"/>
          </p:cNvSpPr>
          <p:nvPr>
            <p:ph idx="1"/>
          </p:nvPr>
        </p:nvSpPr>
        <p:spPr/>
        <p:txBody>
          <a:bodyPr/>
          <a:lstStyle/>
          <a:p>
            <a:r>
              <a:rPr lang="en-US" dirty="0" smtClean="0"/>
              <a:t>Who's voices are missing in the story?</a:t>
            </a:r>
          </a:p>
          <a:p>
            <a:pPr lvl="1"/>
            <a:r>
              <a:rPr lang="en-US" dirty="0" smtClean="0"/>
              <a:t>Immigrants or native Americans do not contribute their voice </a:t>
            </a:r>
            <a:endParaRPr lang="en-US" dirty="0"/>
          </a:p>
        </p:txBody>
      </p:sp>
    </p:spTree>
    <p:extLst>
      <p:ext uri="{BB962C8B-B14F-4D97-AF65-F5344CB8AC3E}">
        <p14:creationId xmlns:p14="http://schemas.microsoft.com/office/powerpoint/2010/main" val="27990788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Learning Strategy: Effective Questioning</a:t>
            </a:r>
            <a:endParaRPr lang="en-US" dirty="0"/>
          </a:p>
        </p:txBody>
      </p:sp>
      <p:sp>
        <p:nvSpPr>
          <p:cNvPr id="3" name="Content Placeholder 2"/>
          <p:cNvSpPr>
            <a:spLocks noGrp="1"/>
          </p:cNvSpPr>
          <p:nvPr>
            <p:ph idx="1"/>
          </p:nvPr>
        </p:nvSpPr>
        <p:spPr/>
        <p:txBody>
          <a:bodyPr/>
          <a:lstStyle/>
          <a:p>
            <a:r>
              <a:rPr lang="en-US" dirty="0" smtClean="0"/>
              <a:t>Students must be asked a variety of questions</a:t>
            </a:r>
          </a:p>
          <a:p>
            <a:pPr lvl="1"/>
            <a:r>
              <a:rPr lang="en-US" dirty="0" smtClean="0"/>
              <a:t>What are some of the problems traveling around South America?</a:t>
            </a:r>
          </a:p>
          <a:p>
            <a:pPr lvl="1"/>
            <a:r>
              <a:rPr lang="en-US" dirty="0" smtClean="0"/>
              <a:t>Would you personally make that journey after knowing the outcome of the gold fields in California?</a:t>
            </a:r>
          </a:p>
          <a:p>
            <a:pPr lvl="1"/>
            <a:r>
              <a:rPr lang="en-US" dirty="0" smtClean="0"/>
              <a:t>Did media play a role in many people moving out west?</a:t>
            </a:r>
          </a:p>
        </p:txBody>
      </p:sp>
    </p:spTree>
    <p:extLst>
      <p:ext uri="{BB962C8B-B14F-4D97-AF65-F5344CB8AC3E}">
        <p14:creationId xmlns:p14="http://schemas.microsoft.com/office/powerpoint/2010/main" val="54469087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78</TotalTime>
  <Words>240</Words>
  <Application>Microsoft Office PowerPoint</Application>
  <PresentationFormat>On-screen Show (4:3)</PresentationFormat>
  <Paragraphs>19</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Foundry</vt:lpstr>
      <vt:lpstr>Seeds Of Hope</vt:lpstr>
      <vt:lpstr>Summary</vt:lpstr>
      <vt:lpstr>Author</vt:lpstr>
      <vt:lpstr>Learning Strategy: Story Authenticity </vt:lpstr>
      <vt:lpstr>Learning Strategy: Story Bias </vt:lpstr>
      <vt:lpstr>Learning Strategy: Effective Questioning</vt:lpstr>
    </vt:vector>
  </TitlesOfParts>
  <Company>U.S Air Force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Seeds Of Hope</dc:title>
  <dc:creator>customer</dc:creator>
  <cp:lastModifiedBy>customer</cp:lastModifiedBy>
  <cp:revision>5</cp:revision>
  <dcterms:created xsi:type="dcterms:W3CDTF">2014-11-26T06:08:38Z</dcterms:created>
  <dcterms:modified xsi:type="dcterms:W3CDTF">2014-11-26T07:27:20Z</dcterms:modified>
</cp:coreProperties>
</file>